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0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44A5-0283-F980-85F3-EE51746F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Fundamentals of Linear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85359-5FD3-D5C8-1467-F7082543AA4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6513740" cy="498348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/>
              <a:t>Linear algebra is </a:t>
            </a:r>
            <a:r>
              <a:rPr lang="en-US" i="1"/>
              <a:t>essential</a:t>
            </a:r>
            <a:r>
              <a:rPr lang="en-US"/>
              <a:t> in many fields of science and engineering. It focuses on </a:t>
            </a:r>
            <a:r>
              <a:rPr lang="en-US" b="1"/>
              <a:t>vector spaces</a:t>
            </a:r>
            <a:r>
              <a:rPr lang="en-US"/>
              <a:t>, </a:t>
            </a:r>
            <a:r>
              <a:rPr lang="en-US" i="1"/>
              <a:t>linear transformations</a:t>
            </a:r>
            <a:r>
              <a:rPr lang="en-US"/>
              <a:t>, and systems of </a:t>
            </a:r>
            <a:r>
              <a:rPr lang="en-US" b="1"/>
              <a:t>linear equations</a:t>
            </a:r>
            <a:r>
              <a:rPr lang="en-US"/>
              <a:t>. The concept of a </a:t>
            </a:r>
            <a:r>
              <a:rPr lang="en-US" i="1"/>
              <a:t>matrix</a:t>
            </a:r>
            <a:r>
              <a:rPr lang="en-US"/>
              <a:t> plays a central role in expressing and solving such systems. Moreover, </a:t>
            </a:r>
            <a:r>
              <a:rPr lang="en-US" b="1"/>
              <a:t>eigenvalues</a:t>
            </a:r>
            <a:r>
              <a:rPr lang="en-US"/>
              <a:t> and </a:t>
            </a:r>
            <a:r>
              <a:rPr lang="en-US" b="1"/>
              <a:t>eigenvectors</a:t>
            </a:r>
            <a:r>
              <a:rPr lang="en-US"/>
              <a:t> are </a:t>
            </a:r>
            <a:r>
              <a:rPr lang="en-US" i="1"/>
              <a:t>key tools</a:t>
            </a:r>
            <a:r>
              <a:rPr lang="en-US"/>
              <a:t> in areas such as machine learning, physics, and data compression.</a:t>
            </a:r>
          </a:p>
          <a:p>
            <a:r>
              <a:rPr lang="en-US"/>
              <a:t>In practice, the </a:t>
            </a:r>
            <a:r>
              <a:rPr lang="en-US" b="1"/>
              <a:t>invertibility</a:t>
            </a:r>
            <a:r>
              <a:rPr lang="en-US"/>
              <a:t> of a matrix determines whether a system of equations has a </a:t>
            </a:r>
            <a:r>
              <a:rPr lang="en-US" i="1"/>
              <a:t>unique solution</a:t>
            </a:r>
            <a:r>
              <a:rPr lang="en-US"/>
              <a:t>. When the </a:t>
            </a:r>
            <a:r>
              <a:rPr lang="en-US" i="1"/>
              <a:t>determinant</a:t>
            </a:r>
            <a:r>
              <a:rPr lang="en-US"/>
              <a:t> is zero, the matrix is </a:t>
            </a:r>
            <a:r>
              <a:rPr lang="en-US" b="1"/>
              <a:t>singular</a:t>
            </a:r>
            <a:r>
              <a:rPr lang="en-US"/>
              <a:t>, and no unique solution exists.</a:t>
            </a:r>
          </a:p>
        </p:txBody>
      </p:sp>
      <p:pic>
        <p:nvPicPr>
          <p:cNvPr id="5" name="Picture Placeholder 4" descr="A person standing in an office">
            <a:extLst>
              <a:ext uri="{FF2B5EF4-FFF2-40B4-BE49-F238E27FC236}">
                <a16:creationId xmlns:a16="http://schemas.microsoft.com/office/drawing/2014/main" id="{2E5B50B9-E58D-93E5-6072-B20B89B7A7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263"/>
          <a:stretch/>
        </p:blipFill>
        <p:spPr>
          <a:xfrm>
            <a:off x="7769253" y="0"/>
            <a:ext cx="44227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50045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104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Fundamentals of Linear Algebra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1</cp:revision>
  <dcterms:created xsi:type="dcterms:W3CDTF">2024-06-26T20:20:27Z</dcterms:created>
  <dcterms:modified xsi:type="dcterms:W3CDTF">2025-05-07T14:14:46Z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